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80954B-96BE-4B74-89AB-A61232AB3AC1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C53313-92A0-47D8-8523-2B33017CBB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53313-92A0-47D8-8523-2B33017CBB9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53313-92A0-47D8-8523-2B33017CBB9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53313-92A0-47D8-8523-2B33017CBB9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53313-92A0-47D8-8523-2B33017CBB9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53313-92A0-47D8-8523-2B33017CBB9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53313-92A0-47D8-8523-2B33017CBB9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53313-92A0-47D8-8523-2B33017CBB9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53313-92A0-47D8-8523-2B33017CBB9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C53313-92A0-47D8-8523-2B33017CBB9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3C31A-C4B6-4A73-86B4-FC149EB7438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70826AA-38FA-4862-82FA-258D87EAEB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3C31A-C4B6-4A73-86B4-FC149EB7438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26AA-38FA-4862-82FA-258D87EAE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3C31A-C4B6-4A73-86B4-FC149EB7438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26AA-38FA-4862-82FA-258D87EAE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3C31A-C4B6-4A73-86B4-FC149EB7438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26AA-38FA-4862-82FA-258D87EAEB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3C31A-C4B6-4A73-86B4-FC149EB7438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0826AA-38FA-4862-82FA-258D87EAE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3C31A-C4B6-4A73-86B4-FC149EB7438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26AA-38FA-4862-82FA-258D87EAEB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3C31A-C4B6-4A73-86B4-FC149EB7438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26AA-38FA-4862-82FA-258D87EAEB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3C31A-C4B6-4A73-86B4-FC149EB7438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26AA-38FA-4862-82FA-258D87EAE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3C31A-C4B6-4A73-86B4-FC149EB7438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26AA-38FA-4862-82FA-258D87EAE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3C31A-C4B6-4A73-86B4-FC149EB7438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0826AA-38FA-4862-82FA-258D87EAEB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3C31A-C4B6-4A73-86B4-FC149EB7438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70826AA-38FA-4862-82FA-258D87EAEB7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48E3C31A-C4B6-4A73-86B4-FC149EB7438B}" type="datetimeFigureOut">
              <a:rPr lang="en-US" smtClean="0"/>
              <a:pPr/>
              <a:t>10/4/2012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70826AA-38FA-4862-82FA-258D87EAEB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hyperlink" Target="thewiseoldman.pps" TargetMode="Externa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../Wisdom/HotChocolateHL.pps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../Pictures/2008PicturesOfEarth.pp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../Prompts/Rain.wmv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My%20Documents\Documents\Writer's%20Notebook\Prompts\Rain.wmv" TargetMode="Externa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Thanksgiving%20Menu.pdf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sney-thanksgiv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6400" y="2667000"/>
            <a:ext cx="6553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chemeClr val="accent6">
                    <a:lumMod val="50000"/>
                  </a:schemeClr>
                </a:solidFill>
              </a:rPr>
              <a:t>November Blogs</a:t>
            </a:r>
            <a:endParaRPr lang="en-US" sz="48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Enough is Enough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   We hear, and speak, it often without thinking.  "Enough" spinach is different from "enough" chocolate cake; Dad saying, "All right you kids; I've had enough of that!!" is different from "</a:t>
            </a:r>
            <a:r>
              <a:rPr lang="en-US" dirty="0" err="1" smtClean="0"/>
              <a:t>enough"looking</a:t>
            </a:r>
            <a:r>
              <a:rPr lang="en-US" dirty="0" smtClean="0"/>
              <a:t> into that loved one's eyes.  "Enough" in Somalia is different from "enough" in America.  You get the picture.  So what does “enough” mean to you?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Thanksgiving Meditation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Listen to the Thanksgiving Mediation as it is read.</a:t>
            </a:r>
          </a:p>
          <a:p>
            <a:r>
              <a:rPr lang="en-US" sz="3200" dirty="0" smtClean="0"/>
              <a:t>Then list and explain what you are most thankful for this year.</a:t>
            </a:r>
          </a:p>
          <a:p>
            <a:endParaRPr lang="en-US" sz="3200" dirty="0" smtClean="0"/>
          </a:p>
          <a:p>
            <a:pPr>
              <a:buNone/>
            </a:pPr>
            <a:endParaRPr lang="en-US" sz="4800" dirty="0"/>
          </a:p>
        </p:txBody>
      </p:sp>
      <p:pic>
        <p:nvPicPr>
          <p:cNvPr id="7" name="Picture 6" descr="blessing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2971800"/>
            <a:ext cx="3429000" cy="307657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8600" y="1600200"/>
            <a:ext cx="2895600" cy="266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29000" y="457200"/>
            <a:ext cx="4953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b="1" i="1" dirty="0">
                <a:solidFill>
                  <a:schemeClr val="accent6">
                    <a:lumMod val="50000"/>
                  </a:schemeClr>
                </a:solidFill>
              </a:rPr>
              <a:t>Blessed are those who can give without remembering and take without forgetting. </a:t>
            </a:r>
            <a:endParaRPr lang="en-US" sz="40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  <a:p>
            <a:pPr lvl="0"/>
            <a:r>
              <a:rPr lang="en-US" sz="4000" b="1" dirty="0">
                <a:solidFill>
                  <a:schemeClr val="accent6">
                    <a:lumMod val="50000"/>
                  </a:schemeClr>
                </a:solidFill>
              </a:rPr>
              <a:t>What does this quote mean to you</a:t>
            </a:r>
            <a:r>
              <a:rPr lang="en-US" sz="4000" b="1" dirty="0" smtClean="0">
                <a:solidFill>
                  <a:schemeClr val="accent6">
                    <a:lumMod val="50000"/>
                  </a:schemeClr>
                </a:solidFill>
              </a:rPr>
              <a:t>? </a:t>
            </a:r>
          </a:p>
          <a:p>
            <a:pPr lvl="0"/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ld-man.jp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609600"/>
            <a:ext cx="25908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dirty="0"/>
              <a:t>View “The Wise Old Man” PPT.</a:t>
            </a:r>
          </a:p>
          <a:p>
            <a:pPr lvl="0"/>
            <a:r>
              <a:rPr lang="en-US" sz="3200" dirty="0"/>
              <a:t>In what ways could you live your life differently to bank some happiness for the future?</a:t>
            </a:r>
          </a:p>
          <a:p>
            <a:pPr lvl="0"/>
            <a:r>
              <a:rPr lang="en-US" sz="3200" dirty="0"/>
              <a:t>Or Freewrite.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0" y="838200"/>
            <a:ext cx="129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hlinkClick r:id="rId5" action="ppaction://hlinkpres?slideindex=1&amp;slidetitle=" tooltip="The Wise Old Man"/>
              </a:rPr>
              <a:t/>
            </a:r>
            <a:br>
              <a:rPr lang="en-US">
                <a:hlinkClick r:id="rId5" action="ppaction://hlinkpres?slideindex=1&amp;slidetitle=" tooltip="The Wise Old Man"/>
              </a:rPr>
            </a:br>
            <a:r>
              <a:rPr lang="en-US" smtClean="0">
                <a:hlinkClick r:id="rId5" action="ppaction://hlinkpres?slideindex=1&amp;slidetitle=" tooltip="The Wise Old Man"/>
              </a:rPr>
              <a:t>ThemWiseOldman.pps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993300"/>
                </a:solidFill>
              </a:rPr>
              <a:t>Hot Chocolate</a:t>
            </a:r>
            <a:endParaRPr lang="en-US" b="1" dirty="0">
              <a:solidFill>
                <a:srgbClr val="993300"/>
              </a:solidFill>
            </a:endParaRPr>
          </a:p>
        </p:txBody>
      </p:sp>
      <p:pic>
        <p:nvPicPr>
          <p:cNvPr id="4" name="Content Placeholder 3" descr="Hot Chocolate.jpe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2819400"/>
            <a:ext cx="2143125" cy="2143125"/>
          </a:xfrm>
        </p:spPr>
      </p:pic>
      <p:sp>
        <p:nvSpPr>
          <p:cNvPr id="5" name="TextBox 4"/>
          <p:cNvSpPr txBox="1"/>
          <p:nvPr/>
        </p:nvSpPr>
        <p:spPr>
          <a:xfrm>
            <a:off x="3657600" y="1981200"/>
            <a:ext cx="4648200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4" action="ppaction://hlinkpres?slideindex=1&amp;slidetitle="/>
              </a:rPr>
              <a:t>..\Wisdom\HotChocolateHL.pps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2400" dirty="0" smtClean="0"/>
              <a:t>Watch the short video called </a:t>
            </a:r>
            <a:r>
              <a:rPr lang="en-US" sz="2400" i="1" dirty="0" smtClean="0"/>
              <a:t>Hot Chocolate</a:t>
            </a:r>
            <a:r>
              <a:rPr lang="en-US" sz="2400" dirty="0" smtClean="0"/>
              <a:t> and then respond to its wisdom in your blog.</a:t>
            </a:r>
          </a:p>
          <a:p>
            <a:endParaRPr lang="en-US" sz="2400" dirty="0" smtClean="0"/>
          </a:p>
          <a:p>
            <a:pPr algn="ctr"/>
            <a:r>
              <a:rPr lang="en-US" sz="2400" dirty="0" smtClean="0"/>
              <a:t>OR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Freewrite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To Those Who Served and Those Who Serve</a:t>
            </a: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Veterans-Day-2009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381000" y="1447800"/>
            <a:ext cx="6034617" cy="4525963"/>
          </a:xfrm>
        </p:spPr>
      </p:pic>
      <p:sp>
        <p:nvSpPr>
          <p:cNvPr id="5" name="TextBox 4"/>
          <p:cNvSpPr txBox="1"/>
          <p:nvPr/>
        </p:nvSpPr>
        <p:spPr>
          <a:xfrm>
            <a:off x="6781800" y="1295400"/>
            <a:ext cx="19050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Listen to the article and then write a thank you response to a </a:t>
            </a:r>
            <a:r>
              <a:rPr lang="en-US" sz="2400" smtClean="0"/>
              <a:t>soldier or veteran </a:t>
            </a:r>
            <a:r>
              <a:rPr lang="en-US" sz="2400" dirty="0" smtClean="0"/>
              <a:t>you know or to the military in general.  </a:t>
            </a:r>
          </a:p>
          <a:p>
            <a:endParaRPr lang="en-US" sz="2400" dirty="0" smtClean="0"/>
          </a:p>
          <a:p>
            <a:pPr algn="ctr"/>
            <a:r>
              <a:rPr lang="en-US" sz="2400" dirty="0" smtClean="0"/>
              <a:t>Or </a:t>
            </a:r>
          </a:p>
          <a:p>
            <a:pPr algn="ctr"/>
            <a:r>
              <a:rPr lang="en-US" sz="2400" dirty="0" smtClean="0"/>
              <a:t>Freewrite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 Wonderful World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dirty="0" smtClean="0">
                <a:hlinkClick r:id="rId3" action="ppaction://hlinkpres?slideindex=1&amp;slidetitle="/>
              </a:rPr>
              <a:t>..\Pictures\2008PicturesOfEarth.pps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iving_eart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286000"/>
            <a:ext cx="9144000" cy="4572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6800" y="1295400"/>
            <a:ext cx="723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Watch the presentation and then respond to it  OR Freewrite.</a:t>
            </a:r>
            <a:endParaRPr lang="en-US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ain.jp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762000"/>
            <a:ext cx="9125964" cy="6096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43274" y="2967335"/>
            <a:ext cx="1457450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Rain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" y="228600"/>
            <a:ext cx="7924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Watch the concert and then respond  OR   Freewrite.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ain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44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993300"/>
                </a:solidFill>
              </a:rPr>
              <a:t>Thanksgiving Dinner</a:t>
            </a:r>
            <a:endParaRPr lang="en-US" b="1" dirty="0">
              <a:solidFill>
                <a:srgbClr val="9933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rgbClr val="993300"/>
                </a:solidFill>
              </a:rPr>
              <a:t>A Restaurant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rgbClr val="993300"/>
                </a:solidFill>
              </a:rPr>
              <a:t>Your Family</a:t>
            </a:r>
            <a:endParaRPr lang="en-US" sz="2800" dirty="0">
              <a:solidFill>
                <a:srgbClr val="9933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 smtClean="0">
              <a:hlinkClick r:id="rId3" action="ppaction://hlinkfile"/>
            </a:endParaRPr>
          </a:p>
          <a:p>
            <a:pPr>
              <a:buNone/>
            </a:pPr>
            <a:endParaRPr lang="en-US" dirty="0" smtClean="0">
              <a:hlinkClick r:id="rId3" action="ppaction://hlinkfile"/>
            </a:endParaRPr>
          </a:p>
          <a:p>
            <a:pPr algn="ctr"/>
            <a:r>
              <a:rPr lang="en-US" dirty="0" smtClean="0">
                <a:hlinkClick r:id="rId3" action="ppaction://hlinkfile"/>
              </a:rPr>
              <a:t>Thanksgiving Menu.pdf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dirty="0" smtClean="0"/>
              <a:t>Compare your family’s traditional Thanksgiving menu to the one at the restaurant.</a:t>
            </a:r>
          </a:p>
          <a:p>
            <a:pPr algn="ctr"/>
            <a:r>
              <a:rPr lang="en-US" dirty="0" smtClean="0"/>
              <a:t>OR</a:t>
            </a:r>
          </a:p>
          <a:p>
            <a:pPr algn="ctr"/>
            <a:r>
              <a:rPr lang="en-US" dirty="0" smtClean="0"/>
              <a:t>Freewrite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19367</TotalTime>
  <Words>197</Words>
  <Application>Microsoft Office PowerPoint</Application>
  <PresentationFormat>On-screen Show (4:3)</PresentationFormat>
  <Paragraphs>52</Paragraphs>
  <Slides>12</Slides>
  <Notes>9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Equity</vt:lpstr>
      <vt:lpstr>Slide 1</vt:lpstr>
      <vt:lpstr>Slide 2</vt:lpstr>
      <vt:lpstr>Slide 3</vt:lpstr>
      <vt:lpstr>Hot Chocolate</vt:lpstr>
      <vt:lpstr>To Those Who Served and Those Who Serve</vt:lpstr>
      <vt:lpstr>What a Wonderful World</vt:lpstr>
      <vt:lpstr>Slide 7</vt:lpstr>
      <vt:lpstr>Slide 8</vt:lpstr>
      <vt:lpstr>Thanksgiving Dinner</vt:lpstr>
      <vt:lpstr>Enough is Enough</vt:lpstr>
      <vt:lpstr>Thanksgiving Meditation</vt:lpstr>
      <vt:lpstr>Slide 12</vt:lpstr>
    </vt:vector>
  </TitlesOfParts>
  <Company>Daviess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DCPS</dc:creator>
  <cp:lastModifiedBy>Cam Matthews</cp:lastModifiedBy>
  <cp:revision>10</cp:revision>
  <dcterms:created xsi:type="dcterms:W3CDTF">2010-10-26T14:15:30Z</dcterms:created>
  <dcterms:modified xsi:type="dcterms:W3CDTF">2012-10-04T20:21:01Z</dcterms:modified>
</cp:coreProperties>
</file>